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483" r:id="rId4"/>
    <p:sldId id="484" r:id="rId5"/>
    <p:sldId id="485" r:id="rId6"/>
    <p:sldId id="486" r:id="rId7"/>
    <p:sldId id="487" r:id="rId8"/>
    <p:sldId id="488" r:id="rId9"/>
    <p:sldId id="489" r:id="rId10"/>
    <p:sldId id="419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77" r:id="rId19"/>
    <p:sldId id="399" r:id="rId20"/>
    <p:sldId id="409" r:id="rId21"/>
    <p:sldId id="481" r:id="rId22"/>
    <p:sldId id="4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795921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CE42C-FC6B-4EE4-BBBE-8D12405D752D}"/>
              </a:ext>
            </a:extLst>
          </p:cNvPr>
          <p:cNvSpPr txBox="1"/>
          <p:nvPr/>
        </p:nvSpPr>
        <p:spPr>
          <a:xfrm>
            <a:off x="122712" y="154049"/>
            <a:ext cx="10205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FULL-STACK DEVELOPER TRAINING</a:t>
            </a:r>
          </a:p>
          <a:p>
            <a:r>
              <a:rPr lang="en-US" sz="3200" b="1" dirty="0">
                <a:solidFill>
                  <a:schemeClr val="accent3"/>
                </a:solidFill>
              </a:rPr>
              <a:t>ABAP on HANA, UI5 &amp; Fiori, Analytics with OData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9503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9727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9352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23094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60640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0042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4479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5" y="1269836"/>
            <a:ext cx="384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MVC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243276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9488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5353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5981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3488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49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853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6262</TotalTime>
  <Words>263</Words>
  <Application>Microsoft Office PowerPoint</Application>
  <PresentationFormat>Widescreen</PresentationFormat>
  <Paragraphs>104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556</cp:revision>
  <dcterms:created xsi:type="dcterms:W3CDTF">2016-07-10T03:33:26Z</dcterms:created>
  <dcterms:modified xsi:type="dcterms:W3CDTF">2021-05-18T07:00:46Z</dcterms:modified>
</cp:coreProperties>
</file>